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Relationship Id="rId9" Type="http://schemas.openxmlformats.org/officeDocument/2006/relationships/image" Target="../media/image158.png"/><Relationship Id="rId10" Type="http://schemas.openxmlformats.org/officeDocument/2006/relationships/image" Target="../media/image159.png"/><Relationship Id="rId11" Type="http://schemas.openxmlformats.org/officeDocument/2006/relationships/image" Target="../media/image160.png"/><Relationship Id="rId12" Type="http://schemas.openxmlformats.org/officeDocument/2006/relationships/image" Target="../media/image161.png"/><Relationship Id="rId13" Type="http://schemas.openxmlformats.org/officeDocument/2006/relationships/image" Target="../media/image162.png"/><Relationship Id="rId14" Type="http://schemas.openxmlformats.org/officeDocument/2006/relationships/image" Target="../media/image163.png"/><Relationship Id="rId15" Type="http://schemas.openxmlformats.org/officeDocument/2006/relationships/image" Target="../media/image164.png"/><Relationship Id="rId16" Type="http://schemas.openxmlformats.org/officeDocument/2006/relationships/image" Target="../media/image165.png"/><Relationship Id="rId17" Type="http://schemas.openxmlformats.org/officeDocument/2006/relationships/image" Target="../media/image166.png"/><Relationship Id="rId18" Type="http://schemas.openxmlformats.org/officeDocument/2006/relationships/image" Target="../media/image16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8.png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71.png"/><Relationship Id="rId6" Type="http://schemas.openxmlformats.org/officeDocument/2006/relationships/image" Target="../media/image172.png"/><Relationship Id="rId7" Type="http://schemas.openxmlformats.org/officeDocument/2006/relationships/image" Target="../media/image173.png"/><Relationship Id="rId8" Type="http://schemas.openxmlformats.org/officeDocument/2006/relationships/image" Target="../media/image174.png"/><Relationship Id="rId9" Type="http://schemas.openxmlformats.org/officeDocument/2006/relationships/image" Target="../media/image175.png"/><Relationship Id="rId10" Type="http://schemas.openxmlformats.org/officeDocument/2006/relationships/image" Target="../media/image176.png"/><Relationship Id="rId11" Type="http://schemas.openxmlformats.org/officeDocument/2006/relationships/image" Target="../media/image177.png"/><Relationship Id="rId12" Type="http://schemas.openxmlformats.org/officeDocument/2006/relationships/image" Target="../media/image178.png"/><Relationship Id="rId13" Type="http://schemas.openxmlformats.org/officeDocument/2006/relationships/image" Target="../media/image179.png"/><Relationship Id="rId14" Type="http://schemas.openxmlformats.org/officeDocument/2006/relationships/image" Target="../media/image180.png"/><Relationship Id="rId15" Type="http://schemas.openxmlformats.org/officeDocument/2006/relationships/image" Target="../media/image181.png"/><Relationship Id="rId16" Type="http://schemas.openxmlformats.org/officeDocument/2006/relationships/image" Target="../media/image18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7" Type="http://schemas.openxmlformats.org/officeDocument/2006/relationships/image" Target="../media/image188.png"/><Relationship Id="rId8" Type="http://schemas.openxmlformats.org/officeDocument/2006/relationships/image" Target="../media/image189.png"/><Relationship Id="rId9" Type="http://schemas.openxmlformats.org/officeDocument/2006/relationships/image" Target="../media/image190.png"/><Relationship Id="rId10" Type="http://schemas.openxmlformats.org/officeDocument/2006/relationships/image" Target="../media/image191.png"/><Relationship Id="rId11" Type="http://schemas.openxmlformats.org/officeDocument/2006/relationships/image" Target="../media/image192.png"/><Relationship Id="rId12" Type="http://schemas.openxmlformats.org/officeDocument/2006/relationships/image" Target="../media/image193.png"/><Relationship Id="rId13" Type="http://schemas.openxmlformats.org/officeDocument/2006/relationships/image" Target="../media/image194.png"/><Relationship Id="rId14" Type="http://schemas.openxmlformats.org/officeDocument/2006/relationships/image" Target="../media/image195.png"/><Relationship Id="rId15" Type="http://schemas.openxmlformats.org/officeDocument/2006/relationships/image" Target="../media/image196.png"/><Relationship Id="rId16" Type="http://schemas.openxmlformats.org/officeDocument/2006/relationships/image" Target="../media/image19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8.png"/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3.png"/><Relationship Id="rId8" Type="http://schemas.openxmlformats.org/officeDocument/2006/relationships/image" Target="../media/image204.png"/><Relationship Id="rId9" Type="http://schemas.openxmlformats.org/officeDocument/2006/relationships/image" Target="../media/image205.png"/><Relationship Id="rId10" Type="http://schemas.openxmlformats.org/officeDocument/2006/relationships/image" Target="../media/image206.png"/><Relationship Id="rId11" Type="http://schemas.openxmlformats.org/officeDocument/2006/relationships/image" Target="../media/image207.png"/><Relationship Id="rId12" Type="http://schemas.openxmlformats.org/officeDocument/2006/relationships/image" Target="../media/image208.png"/><Relationship Id="rId13" Type="http://schemas.openxmlformats.org/officeDocument/2006/relationships/image" Target="../media/image209.png"/><Relationship Id="rId14" Type="http://schemas.openxmlformats.org/officeDocument/2006/relationships/image" Target="../media/image210.png"/><Relationship Id="rId15" Type="http://schemas.openxmlformats.org/officeDocument/2006/relationships/image" Target="../media/image211.png"/><Relationship Id="rId16" Type="http://schemas.openxmlformats.org/officeDocument/2006/relationships/image" Target="../media/image21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3.png"/><Relationship Id="rId3" Type="http://schemas.openxmlformats.org/officeDocument/2006/relationships/image" Target="../media/image214.png"/><Relationship Id="rId4" Type="http://schemas.openxmlformats.org/officeDocument/2006/relationships/image" Target="../media/image215.png"/><Relationship Id="rId5" Type="http://schemas.openxmlformats.org/officeDocument/2006/relationships/image" Target="../media/image216.png"/><Relationship Id="rId6" Type="http://schemas.openxmlformats.org/officeDocument/2006/relationships/image" Target="../media/image217.png"/><Relationship Id="rId7" Type="http://schemas.openxmlformats.org/officeDocument/2006/relationships/image" Target="../media/image218.png"/><Relationship Id="rId8" Type="http://schemas.openxmlformats.org/officeDocument/2006/relationships/image" Target="../media/image219.png"/><Relationship Id="rId9" Type="http://schemas.openxmlformats.org/officeDocument/2006/relationships/image" Target="../media/image220.png"/><Relationship Id="rId10" Type="http://schemas.openxmlformats.org/officeDocument/2006/relationships/image" Target="../media/image221.png"/><Relationship Id="rId11" Type="http://schemas.openxmlformats.org/officeDocument/2006/relationships/image" Target="../media/image222.png"/><Relationship Id="rId12" Type="http://schemas.openxmlformats.org/officeDocument/2006/relationships/image" Target="../media/image223.png"/><Relationship Id="rId13" Type="http://schemas.openxmlformats.org/officeDocument/2006/relationships/image" Target="../media/image224.png"/><Relationship Id="rId14" Type="http://schemas.openxmlformats.org/officeDocument/2006/relationships/image" Target="../media/image225.png"/><Relationship Id="rId15" Type="http://schemas.openxmlformats.org/officeDocument/2006/relationships/image" Target="../media/image226.png"/><Relationship Id="rId16" Type="http://schemas.openxmlformats.org/officeDocument/2006/relationships/image" Target="../media/image227.png"/><Relationship Id="rId17" Type="http://schemas.openxmlformats.org/officeDocument/2006/relationships/image" Target="../media/image228.png"/><Relationship Id="rId18" Type="http://schemas.openxmlformats.org/officeDocument/2006/relationships/image" Target="../media/image22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0.png"/><Relationship Id="rId3" Type="http://schemas.openxmlformats.org/officeDocument/2006/relationships/image" Target="../media/image231.png"/><Relationship Id="rId4" Type="http://schemas.openxmlformats.org/officeDocument/2006/relationships/image" Target="../media/image232.png"/><Relationship Id="rId5" Type="http://schemas.openxmlformats.org/officeDocument/2006/relationships/image" Target="../media/image233.png"/><Relationship Id="rId6" Type="http://schemas.openxmlformats.org/officeDocument/2006/relationships/image" Target="../media/image234.png"/><Relationship Id="rId7" Type="http://schemas.openxmlformats.org/officeDocument/2006/relationships/image" Target="../media/image235.png"/><Relationship Id="rId8" Type="http://schemas.openxmlformats.org/officeDocument/2006/relationships/image" Target="../media/image236.png"/><Relationship Id="rId9" Type="http://schemas.openxmlformats.org/officeDocument/2006/relationships/image" Target="../media/image237.png"/><Relationship Id="rId10" Type="http://schemas.openxmlformats.org/officeDocument/2006/relationships/image" Target="../media/image238.png"/><Relationship Id="rId11" Type="http://schemas.openxmlformats.org/officeDocument/2006/relationships/image" Target="../media/image239.png"/><Relationship Id="rId12" Type="http://schemas.openxmlformats.org/officeDocument/2006/relationships/image" Target="../media/image240.png"/><Relationship Id="rId13" Type="http://schemas.openxmlformats.org/officeDocument/2006/relationships/image" Target="../media/image241.png"/><Relationship Id="rId14" Type="http://schemas.openxmlformats.org/officeDocument/2006/relationships/image" Target="../media/image242.png"/><Relationship Id="rId15" Type="http://schemas.openxmlformats.org/officeDocument/2006/relationships/image" Target="../media/image243.png"/><Relationship Id="rId16" Type="http://schemas.openxmlformats.org/officeDocument/2006/relationships/image" Target="../media/image244.png"/><Relationship Id="rId17" Type="http://schemas.openxmlformats.org/officeDocument/2006/relationships/image" Target="../media/image245.png"/><Relationship Id="rId18" Type="http://schemas.openxmlformats.org/officeDocument/2006/relationships/image" Target="../media/image246.png"/><Relationship Id="rId19" Type="http://schemas.openxmlformats.org/officeDocument/2006/relationships/image" Target="../media/image247.png"/><Relationship Id="rId20" Type="http://schemas.openxmlformats.org/officeDocument/2006/relationships/image" Target="../media/image248.png"/><Relationship Id="rId21" Type="http://schemas.openxmlformats.org/officeDocument/2006/relationships/image" Target="../media/image249.png"/><Relationship Id="rId22" Type="http://schemas.openxmlformats.org/officeDocument/2006/relationships/image" Target="../media/image250.png"/><Relationship Id="rId23" Type="http://schemas.openxmlformats.org/officeDocument/2006/relationships/image" Target="../media/image251.png"/><Relationship Id="rId24" Type="http://schemas.openxmlformats.org/officeDocument/2006/relationships/image" Target="../media/image25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3.png"/><Relationship Id="rId3" Type="http://schemas.openxmlformats.org/officeDocument/2006/relationships/image" Target="../media/image254.png"/><Relationship Id="rId4" Type="http://schemas.openxmlformats.org/officeDocument/2006/relationships/image" Target="../media/image255.png"/><Relationship Id="rId5" Type="http://schemas.openxmlformats.org/officeDocument/2006/relationships/image" Target="../media/image256.png"/><Relationship Id="rId6" Type="http://schemas.openxmlformats.org/officeDocument/2006/relationships/image" Target="../media/image257.png"/><Relationship Id="rId7" Type="http://schemas.openxmlformats.org/officeDocument/2006/relationships/image" Target="../media/image258.png"/><Relationship Id="rId8" Type="http://schemas.openxmlformats.org/officeDocument/2006/relationships/image" Target="../media/image259.png"/><Relationship Id="rId9" Type="http://schemas.openxmlformats.org/officeDocument/2006/relationships/image" Target="../media/image260.png"/><Relationship Id="rId10" Type="http://schemas.openxmlformats.org/officeDocument/2006/relationships/image" Target="../media/image261.png"/><Relationship Id="rId11" Type="http://schemas.openxmlformats.org/officeDocument/2006/relationships/image" Target="../media/image262.png"/><Relationship Id="rId12" Type="http://schemas.openxmlformats.org/officeDocument/2006/relationships/image" Target="../media/image263.png"/><Relationship Id="rId13" Type="http://schemas.openxmlformats.org/officeDocument/2006/relationships/image" Target="../media/image264.png"/><Relationship Id="rId14" Type="http://schemas.openxmlformats.org/officeDocument/2006/relationships/image" Target="../media/image265.png"/><Relationship Id="rId15" Type="http://schemas.openxmlformats.org/officeDocument/2006/relationships/image" Target="../media/image266.png"/><Relationship Id="rId16" Type="http://schemas.openxmlformats.org/officeDocument/2006/relationships/image" Target="../media/image267.png"/><Relationship Id="rId17" Type="http://schemas.openxmlformats.org/officeDocument/2006/relationships/image" Target="../media/image268.png"/><Relationship Id="rId18" Type="http://schemas.openxmlformats.org/officeDocument/2006/relationships/image" Target="../media/image26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0.png"/><Relationship Id="rId3" Type="http://schemas.openxmlformats.org/officeDocument/2006/relationships/image" Target="../media/image271.png"/><Relationship Id="rId4" Type="http://schemas.openxmlformats.org/officeDocument/2006/relationships/image" Target="../media/image272.png"/><Relationship Id="rId5" Type="http://schemas.openxmlformats.org/officeDocument/2006/relationships/image" Target="../media/image273.png"/><Relationship Id="rId6" Type="http://schemas.openxmlformats.org/officeDocument/2006/relationships/image" Target="../media/image274.png"/><Relationship Id="rId7" Type="http://schemas.openxmlformats.org/officeDocument/2006/relationships/image" Target="../media/image275.png"/><Relationship Id="rId8" Type="http://schemas.openxmlformats.org/officeDocument/2006/relationships/image" Target="../media/image276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7.png"/><Relationship Id="rId3" Type="http://schemas.openxmlformats.org/officeDocument/2006/relationships/image" Target="../media/image278.png"/><Relationship Id="rId4" Type="http://schemas.openxmlformats.org/officeDocument/2006/relationships/image" Target="../media/image279.png"/><Relationship Id="rId5" Type="http://schemas.openxmlformats.org/officeDocument/2006/relationships/image" Target="../media/image280.png"/><Relationship Id="rId6" Type="http://schemas.openxmlformats.org/officeDocument/2006/relationships/image" Target="../media/image281.png"/><Relationship Id="rId7" Type="http://schemas.openxmlformats.org/officeDocument/2006/relationships/image" Target="../media/image282.png"/><Relationship Id="rId8" Type="http://schemas.openxmlformats.org/officeDocument/2006/relationships/image" Target="../media/image283.png"/><Relationship Id="rId9" Type="http://schemas.openxmlformats.org/officeDocument/2006/relationships/image" Target="../media/image284.png"/><Relationship Id="rId10" Type="http://schemas.openxmlformats.org/officeDocument/2006/relationships/image" Target="../media/image285.png"/><Relationship Id="rId11" Type="http://schemas.openxmlformats.org/officeDocument/2006/relationships/image" Target="../media/image286.png"/><Relationship Id="rId12" Type="http://schemas.openxmlformats.org/officeDocument/2006/relationships/image" Target="../media/image287.png"/><Relationship Id="rId13" Type="http://schemas.openxmlformats.org/officeDocument/2006/relationships/image" Target="../media/image288.png"/><Relationship Id="rId14" Type="http://schemas.openxmlformats.org/officeDocument/2006/relationships/image" Target="../media/image289.png"/><Relationship Id="rId15" Type="http://schemas.openxmlformats.org/officeDocument/2006/relationships/image" Target="../media/image29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image" Target="../media/image33.png"/><Relationship Id="rId17" Type="http://schemas.openxmlformats.org/officeDocument/2006/relationships/image" Target="../media/image34.png"/><Relationship Id="rId18" Type="http://schemas.openxmlformats.org/officeDocument/2006/relationships/image" Target="../media/image3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png"/><Relationship Id="rId15" Type="http://schemas.openxmlformats.org/officeDocument/2006/relationships/image" Target="../media/image49.png"/><Relationship Id="rId16" Type="http://schemas.openxmlformats.org/officeDocument/2006/relationships/image" Target="../media/image50.png"/><Relationship Id="rId17" Type="http://schemas.openxmlformats.org/officeDocument/2006/relationships/image" Target="../media/image51.png"/><Relationship Id="rId18" Type="http://schemas.openxmlformats.org/officeDocument/2006/relationships/image" Target="../media/image52.png"/><Relationship Id="rId19" Type="http://schemas.openxmlformats.org/officeDocument/2006/relationships/image" Target="../media/image53.png"/><Relationship Id="rId20" Type="http://schemas.openxmlformats.org/officeDocument/2006/relationships/image" Target="../media/image54.png"/><Relationship Id="rId21" Type="http://schemas.openxmlformats.org/officeDocument/2006/relationships/image" Target="../media/image55.png"/><Relationship Id="rId22" Type="http://schemas.openxmlformats.org/officeDocument/2006/relationships/image" Target="../media/image56.png"/><Relationship Id="rId23" Type="http://schemas.openxmlformats.org/officeDocument/2006/relationships/image" Target="../media/image57.png"/><Relationship Id="rId24" Type="http://schemas.openxmlformats.org/officeDocument/2006/relationships/image" Target="../media/image58.png"/><Relationship Id="rId25" Type="http://schemas.openxmlformats.org/officeDocument/2006/relationships/image" Target="../media/image59.png"/><Relationship Id="rId26" Type="http://schemas.openxmlformats.org/officeDocument/2006/relationships/image" Target="../media/image60.png"/><Relationship Id="rId27" Type="http://schemas.openxmlformats.org/officeDocument/2006/relationships/image" Target="../media/image61.png"/><Relationship Id="rId28" Type="http://schemas.openxmlformats.org/officeDocument/2006/relationships/image" Target="../media/image62.png"/><Relationship Id="rId29" Type="http://schemas.openxmlformats.org/officeDocument/2006/relationships/image" Target="../media/image6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1" Type="http://schemas.openxmlformats.org/officeDocument/2006/relationships/image" Target="../media/image73.png"/><Relationship Id="rId12" Type="http://schemas.openxmlformats.org/officeDocument/2006/relationships/image" Target="../media/image74.png"/><Relationship Id="rId13" Type="http://schemas.openxmlformats.org/officeDocument/2006/relationships/image" Target="../media/image75.png"/><Relationship Id="rId14" Type="http://schemas.openxmlformats.org/officeDocument/2006/relationships/image" Target="../media/image76.png"/><Relationship Id="rId15" Type="http://schemas.openxmlformats.org/officeDocument/2006/relationships/image" Target="../media/image77.png"/><Relationship Id="rId16" Type="http://schemas.openxmlformats.org/officeDocument/2006/relationships/image" Target="../media/image78.png"/><Relationship Id="rId17" Type="http://schemas.openxmlformats.org/officeDocument/2006/relationships/image" Target="../media/image79.png"/><Relationship Id="rId18" Type="http://schemas.openxmlformats.org/officeDocument/2006/relationships/image" Target="../media/image8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1" Type="http://schemas.openxmlformats.org/officeDocument/2006/relationships/image" Target="../media/image90.png"/><Relationship Id="rId12" Type="http://schemas.openxmlformats.org/officeDocument/2006/relationships/image" Target="../media/image91.png"/><Relationship Id="rId13" Type="http://schemas.openxmlformats.org/officeDocument/2006/relationships/image" Target="../media/image92.png"/><Relationship Id="rId14" Type="http://schemas.openxmlformats.org/officeDocument/2006/relationships/image" Target="../media/image93.png"/><Relationship Id="rId15" Type="http://schemas.openxmlformats.org/officeDocument/2006/relationships/image" Target="../media/image94.png"/><Relationship Id="rId16" Type="http://schemas.openxmlformats.org/officeDocument/2006/relationships/image" Target="../media/image95.png"/><Relationship Id="rId17" Type="http://schemas.openxmlformats.org/officeDocument/2006/relationships/image" Target="../media/image9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9" Type="http://schemas.openxmlformats.org/officeDocument/2006/relationships/image" Target="../media/image104.png"/><Relationship Id="rId10" Type="http://schemas.openxmlformats.org/officeDocument/2006/relationships/image" Target="../media/image10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image" Target="../media/image114.png"/><Relationship Id="rId11" Type="http://schemas.openxmlformats.org/officeDocument/2006/relationships/image" Target="../media/image115.png"/><Relationship Id="rId12" Type="http://schemas.openxmlformats.org/officeDocument/2006/relationships/image" Target="../media/image116.png"/><Relationship Id="rId13" Type="http://schemas.openxmlformats.org/officeDocument/2006/relationships/image" Target="../media/image117.png"/><Relationship Id="rId14" Type="http://schemas.openxmlformats.org/officeDocument/2006/relationships/image" Target="../media/image118.png"/><Relationship Id="rId15" Type="http://schemas.openxmlformats.org/officeDocument/2006/relationships/image" Target="../media/image119.png"/><Relationship Id="rId16" Type="http://schemas.openxmlformats.org/officeDocument/2006/relationships/image" Target="../media/image120.png"/><Relationship Id="rId17" Type="http://schemas.openxmlformats.org/officeDocument/2006/relationships/image" Target="../media/image121.png"/><Relationship Id="rId18" Type="http://schemas.openxmlformats.org/officeDocument/2006/relationships/image" Target="../media/image12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9" Type="http://schemas.openxmlformats.org/officeDocument/2006/relationships/image" Target="../media/image130.png"/><Relationship Id="rId10" Type="http://schemas.openxmlformats.org/officeDocument/2006/relationships/image" Target="../media/image131.png"/><Relationship Id="rId11" Type="http://schemas.openxmlformats.org/officeDocument/2006/relationships/image" Target="../media/image132.png"/><Relationship Id="rId12" Type="http://schemas.openxmlformats.org/officeDocument/2006/relationships/image" Target="../media/image133.png"/><Relationship Id="rId13" Type="http://schemas.openxmlformats.org/officeDocument/2006/relationships/image" Target="../media/image134.png"/><Relationship Id="rId14" Type="http://schemas.openxmlformats.org/officeDocument/2006/relationships/image" Target="../media/image135.png"/><Relationship Id="rId15" Type="http://schemas.openxmlformats.org/officeDocument/2006/relationships/image" Target="../media/image13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8" Type="http://schemas.openxmlformats.org/officeDocument/2006/relationships/image" Target="../media/image143.png"/><Relationship Id="rId9" Type="http://schemas.openxmlformats.org/officeDocument/2006/relationships/image" Target="../media/image144.png"/><Relationship Id="rId10" Type="http://schemas.openxmlformats.org/officeDocument/2006/relationships/image" Target="../media/image145.png"/><Relationship Id="rId11" Type="http://schemas.openxmlformats.org/officeDocument/2006/relationships/image" Target="../media/image146.png"/><Relationship Id="rId12" Type="http://schemas.openxmlformats.org/officeDocument/2006/relationships/image" Target="../media/image147.png"/><Relationship Id="rId13" Type="http://schemas.openxmlformats.org/officeDocument/2006/relationships/image" Target="../media/image148.png"/><Relationship Id="rId14" Type="http://schemas.openxmlformats.org/officeDocument/2006/relationships/image" Target="../media/image149.png"/><Relationship Id="rId15" Type="http://schemas.openxmlformats.org/officeDocument/2006/relationships/image" Target="../media/image15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77308" y="-183322"/>
            <a:ext cx="18840330" cy="10652358"/>
            <a:chOff x="-277308" y="-183322"/>
            <a:chExt cx="18840330" cy="106523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277308" y="-183322"/>
              <a:ext cx="18840330" cy="106523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173" y="2429687"/>
            <a:ext cx="14695238" cy="71428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6129364"/>
            <a:ext cx="20038095" cy="4911624"/>
            <a:chOff x="0" y="6129364"/>
            <a:chExt cx="20038095" cy="491162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0" y="6790988"/>
              <a:ext cx="11904762" cy="4250000"/>
              <a:chOff x="0" y="6790988"/>
              <a:chExt cx="11904762" cy="425000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6144010" y="4601700"/>
                <a:ext cx="23809524" cy="8500000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0" y="6790988"/>
                <a:ext cx="11904762" cy="425000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438095" y="6129364"/>
              <a:ext cx="9600000" cy="4531200"/>
              <a:chOff x="10438095" y="6129364"/>
              <a:chExt cx="9600000" cy="453120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439105" y="3798042"/>
                <a:ext cx="19200000" cy="9062400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438095" y="6129364"/>
                <a:ext cx="9600000" cy="4531200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3475173" y="1605768"/>
            <a:ext cx="1101230" cy="1314105"/>
            <a:chOff x="3475173" y="1605768"/>
            <a:chExt cx="1101230" cy="131410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348816" y="2243606"/>
              <a:ext cx="1353945" cy="223401"/>
              <a:chOff x="3348816" y="2243606"/>
              <a:chExt cx="1353945" cy="22340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60000">
                <a:off x="3348816" y="224360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724011" y="1870446"/>
              <a:ext cx="761032" cy="29964"/>
              <a:chOff x="3724011" y="1870446"/>
              <a:chExt cx="761032" cy="2996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00000">
                <a:off x="3724011" y="1870446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5710268" y="5579850"/>
            <a:ext cx="1396134" cy="1148765"/>
            <a:chOff x="15710268" y="5579850"/>
            <a:chExt cx="1396134" cy="114876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5581714" y="6040591"/>
              <a:ext cx="1377485" cy="227285"/>
              <a:chOff x="15581714" y="6040591"/>
              <a:chExt cx="1377485" cy="22728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760000">
                <a:off x="15581714" y="6040591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6556967" y="5800760"/>
              <a:ext cx="634265" cy="22786"/>
              <a:chOff x="16556967" y="5800760"/>
              <a:chExt cx="634265" cy="2278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2700000">
                <a:off x="16556967" y="5800760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6224554" y="3406423"/>
            <a:ext cx="1233452" cy="1037356"/>
            <a:chOff x="16224554" y="3406423"/>
            <a:chExt cx="1233452" cy="103735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6961855" y="3878202"/>
              <a:ext cx="572753" cy="20576"/>
              <a:chOff x="16961855" y="3878202"/>
              <a:chExt cx="572753" cy="2057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2700000">
                <a:off x="16961855" y="3878202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6108467" y="3822479"/>
              <a:ext cx="1243894" cy="205243"/>
              <a:chOff x="16108467" y="3822479"/>
              <a:chExt cx="1243894" cy="20524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2760000">
                <a:off x="16108467" y="3822479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768598" y="5153871"/>
            <a:ext cx="1011720" cy="1037356"/>
            <a:chOff x="1768598" y="5153871"/>
            <a:chExt cx="1011720" cy="1037356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2123308" y="5493419"/>
              <a:ext cx="572753" cy="20576"/>
              <a:chOff x="2123308" y="5493419"/>
              <a:chExt cx="572753" cy="2057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2700000">
                <a:off x="2123308" y="5493419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652511" y="5569927"/>
              <a:ext cx="1243894" cy="205243"/>
              <a:chOff x="1652511" y="5569927"/>
              <a:chExt cx="1243894" cy="205243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2760000">
                <a:off x="1652511" y="5569927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8863709" y="2297492"/>
            <a:ext cx="558297" cy="715837"/>
            <a:chOff x="8863709" y="2297492"/>
            <a:chExt cx="558297" cy="71583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28785" y="1967817"/>
              <a:ext cx="1116594" cy="1431675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863709" y="2297492"/>
              <a:ext cx="558297" cy="715837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485757" y="5767349"/>
            <a:ext cx="8266667" cy="2228571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425608" y="7938153"/>
            <a:ext cx="6009524" cy="34476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79889" y="5023618"/>
            <a:ext cx="1101230" cy="1314105"/>
            <a:chOff x="10179889" y="5023618"/>
            <a:chExt cx="1101230" cy="13141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053532" y="5661456"/>
              <a:ext cx="1353945" cy="223401"/>
              <a:chOff x="10053532" y="5661456"/>
              <a:chExt cx="1353945" cy="22340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60000">
                <a:off x="10053532" y="566145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428727" y="5288295"/>
              <a:ext cx="761032" cy="29964"/>
              <a:chOff x="10428727" y="5288295"/>
              <a:chExt cx="761032" cy="2996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0428727" y="5288295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0032438" y="1249235"/>
            <a:ext cx="1396134" cy="1148765"/>
            <a:chOff x="10032438" y="1249235"/>
            <a:chExt cx="1396134" cy="114876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903883" y="1709975"/>
              <a:ext cx="1377485" cy="227285"/>
              <a:chOff x="9903883" y="1709975"/>
              <a:chExt cx="1377485" cy="22728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9903883" y="1709975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879136" y="1470145"/>
              <a:ext cx="634265" cy="22786"/>
              <a:chOff x="10879136" y="1470145"/>
              <a:chExt cx="634265" cy="2278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0879136" y="1470145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-1619740" y="6028286"/>
            <a:ext cx="14705454" cy="5249847"/>
            <a:chOff x="-1619740" y="6028286"/>
            <a:chExt cx="14705454" cy="524984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734578" y="3412413"/>
              <a:ext cx="29410908" cy="10499694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619740" y="6028286"/>
              <a:ext cx="14705454" cy="524984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142857" y="3102763"/>
            <a:ext cx="17809524" cy="8406095"/>
            <a:chOff x="4142857" y="3102763"/>
            <a:chExt cx="17809524" cy="840609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4752115" y="-1165030"/>
              <a:ext cx="35619048" cy="16812190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42857" y="3102763"/>
              <a:ext cx="17809524" cy="840609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171429" y="1858759"/>
            <a:ext cx="1396134" cy="1148765"/>
            <a:chOff x="14171429" y="1858759"/>
            <a:chExt cx="1396134" cy="114876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4042874" y="2319499"/>
              <a:ext cx="1377485" cy="227285"/>
              <a:chOff x="14042874" y="2319499"/>
              <a:chExt cx="1377485" cy="22728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2760000">
                <a:off x="14042874" y="2319499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5018127" y="2079669"/>
              <a:ext cx="634265" cy="22786"/>
              <a:chOff x="15018127" y="2079669"/>
              <a:chExt cx="634265" cy="2278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2700000">
                <a:off x="15018127" y="2079669"/>
                <a:ext cx="634265" cy="22786"/>
              </a:xfrm>
              <a:prstGeom prst="rect">
                <a:avLst/>
              </a:prstGeom>
            </p:spPr>
          </p:pic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417400" y="2788144"/>
            <a:ext cx="11504762" cy="1497142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696937" y="7290387"/>
            <a:ext cx="6657143" cy="3447619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00895" y="368838"/>
            <a:ext cx="8019048" cy="51619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42134" y="-3786983"/>
            <a:ext cx="9801447" cy="17859681"/>
            <a:chOff x="4242134" y="-3786983"/>
            <a:chExt cx="9801447" cy="17859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4242134" y="-3786983"/>
              <a:ext cx="9801447" cy="178596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93424" y="9206015"/>
            <a:ext cx="4409524" cy="10952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8165" y="97584"/>
            <a:ext cx="15609524" cy="4666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02878" y="4131481"/>
            <a:ext cx="7761262" cy="593407"/>
            <a:chOff x="9602878" y="4131481"/>
            <a:chExt cx="7761262" cy="5934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48034" y="3857589"/>
              <a:ext cx="15522523" cy="1186813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02878" y="4131481"/>
              <a:ext cx="7761262" cy="5934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15280" y="6961372"/>
            <a:ext cx="5298310" cy="593407"/>
            <a:chOff x="9615280" y="6961372"/>
            <a:chExt cx="5298310" cy="5934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89008" y="6687481"/>
              <a:ext cx="10596621" cy="118681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15280" y="6961372"/>
              <a:ext cx="5298310" cy="5934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15280" y="5546426"/>
            <a:ext cx="6133475" cy="593407"/>
            <a:chOff x="9615280" y="5546426"/>
            <a:chExt cx="6133475" cy="59340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69960" y="5272535"/>
              <a:ext cx="12266950" cy="1186813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15280" y="5546426"/>
              <a:ext cx="6133475" cy="5934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99200" y="4055438"/>
            <a:ext cx="6965272" cy="927666"/>
            <a:chOff x="1799200" y="4055438"/>
            <a:chExt cx="6965272" cy="92766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55136" y="4438060"/>
              <a:ext cx="7171429" cy="600000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76820" y="4021153"/>
              <a:ext cx="6600000" cy="4476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99200" y="5470390"/>
            <a:ext cx="6965272" cy="936408"/>
            <a:chOff x="1799200" y="5470390"/>
            <a:chExt cx="6965272" cy="93640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55136" y="5861755"/>
              <a:ext cx="7152381" cy="600000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76820" y="5436106"/>
              <a:ext cx="6590476" cy="4476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99200" y="6885333"/>
            <a:ext cx="6965272" cy="936408"/>
            <a:chOff x="1799200" y="6885333"/>
            <a:chExt cx="6965272" cy="93640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55136" y="7276698"/>
              <a:ext cx="7152381" cy="600000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76820" y="6851048"/>
              <a:ext cx="6590476" cy="447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39973" y="-3784849"/>
            <a:ext cx="9805769" cy="17855413"/>
            <a:chOff x="4239973" y="-3784849"/>
            <a:chExt cx="9805769" cy="178554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4239973" y="-3784849"/>
              <a:ext cx="9805769" cy="1785541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8165" y="97584"/>
            <a:ext cx="15180952" cy="46666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93424" y="9206015"/>
            <a:ext cx="4409524" cy="10952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02878" y="4167110"/>
            <a:ext cx="7761262" cy="593407"/>
            <a:chOff x="9602878" y="4167110"/>
            <a:chExt cx="7761262" cy="5934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48034" y="3893219"/>
              <a:ext cx="15522523" cy="1186813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02878" y="4167110"/>
              <a:ext cx="7761262" cy="5934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15280" y="6961372"/>
            <a:ext cx="5298310" cy="593407"/>
            <a:chOff x="9615280" y="6961372"/>
            <a:chExt cx="5298310" cy="5934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89008" y="6687481"/>
              <a:ext cx="10596621" cy="118681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15280" y="6961372"/>
              <a:ext cx="5298310" cy="5934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15280" y="5564241"/>
            <a:ext cx="6133475" cy="593407"/>
            <a:chOff x="9615280" y="5564241"/>
            <a:chExt cx="6133475" cy="59340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69960" y="5290350"/>
              <a:ext cx="12266950" cy="1186813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15280" y="5564241"/>
              <a:ext cx="6133475" cy="5934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99200" y="4055438"/>
            <a:ext cx="6965272" cy="927666"/>
            <a:chOff x="1799200" y="4055438"/>
            <a:chExt cx="6965272" cy="92766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55136" y="4438060"/>
              <a:ext cx="7152381" cy="600000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76820" y="4021153"/>
              <a:ext cx="6590476" cy="4666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99200" y="5470390"/>
            <a:ext cx="6965272" cy="936408"/>
            <a:chOff x="1799200" y="5470390"/>
            <a:chExt cx="6965272" cy="93640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55136" y="5861755"/>
              <a:ext cx="7152381" cy="600000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76820" y="5436106"/>
              <a:ext cx="6590476" cy="4666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99200" y="6885333"/>
            <a:ext cx="6965272" cy="1437388"/>
            <a:chOff x="1799200" y="6885333"/>
            <a:chExt cx="6965272" cy="143738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55136" y="7276698"/>
              <a:ext cx="11190476" cy="1123810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76820" y="6851048"/>
              <a:ext cx="6600000" cy="447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42134" y="-3786983"/>
            <a:ext cx="9801447" cy="17859681"/>
            <a:chOff x="4242134" y="-3786983"/>
            <a:chExt cx="9801447" cy="17859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4242134" y="-3786983"/>
              <a:ext cx="9801447" cy="178596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93424" y="9206015"/>
            <a:ext cx="4409524" cy="10952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8165" y="97584"/>
            <a:ext cx="16028571" cy="4666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02878" y="4131481"/>
            <a:ext cx="7761262" cy="593407"/>
            <a:chOff x="9602878" y="4131481"/>
            <a:chExt cx="7761262" cy="5934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48034" y="3857589"/>
              <a:ext cx="15522523" cy="1186813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02878" y="4131481"/>
              <a:ext cx="7761262" cy="5934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15280" y="6961372"/>
            <a:ext cx="5298310" cy="593407"/>
            <a:chOff x="9615280" y="6961372"/>
            <a:chExt cx="5298310" cy="5934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89008" y="6687481"/>
              <a:ext cx="10596621" cy="118681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15280" y="6961372"/>
              <a:ext cx="5298310" cy="5934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15280" y="5546426"/>
            <a:ext cx="6133475" cy="593407"/>
            <a:chOff x="9615280" y="5546426"/>
            <a:chExt cx="6133475" cy="59340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69960" y="5272535"/>
              <a:ext cx="12266950" cy="1186813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15280" y="5546426"/>
              <a:ext cx="6133475" cy="5934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99200" y="4055438"/>
            <a:ext cx="6965272" cy="1428645"/>
            <a:chOff x="1799200" y="4055438"/>
            <a:chExt cx="6965272" cy="142864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55136" y="4438060"/>
              <a:ext cx="10504762" cy="1123810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76820" y="4021153"/>
              <a:ext cx="6590476" cy="4476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99200" y="5470390"/>
            <a:ext cx="6965272" cy="936408"/>
            <a:chOff x="1799200" y="5470390"/>
            <a:chExt cx="6965272" cy="93640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55136" y="5861755"/>
              <a:ext cx="7152381" cy="600000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76820" y="5436106"/>
              <a:ext cx="6590476" cy="4666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99200" y="6885333"/>
            <a:ext cx="6965272" cy="1437388"/>
            <a:chOff x="1799200" y="6885333"/>
            <a:chExt cx="6965272" cy="143738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55136" y="7276698"/>
              <a:ext cx="11285714" cy="1123810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76820" y="6851048"/>
              <a:ext cx="6600000" cy="466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7246927" y="6028286"/>
            <a:ext cx="14705454" cy="5249847"/>
            <a:chOff x="7246927" y="6028286"/>
            <a:chExt cx="14705454" cy="52498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089" y="3412413"/>
              <a:ext cx="29410908" cy="10499694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46927" y="6028286"/>
              <a:ext cx="14705454" cy="52498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619740" y="3102763"/>
            <a:ext cx="17809524" cy="8406095"/>
            <a:chOff x="-1619740" y="3102763"/>
            <a:chExt cx="17809524" cy="84060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0514712" y="-1165030"/>
              <a:ext cx="35619048" cy="1681219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619740" y="3102763"/>
              <a:ext cx="17809524" cy="84060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271139" y="1249235"/>
            <a:ext cx="5535125" cy="5088488"/>
            <a:chOff x="4271139" y="1249235"/>
            <a:chExt cx="5535125" cy="508848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557581" y="5023618"/>
              <a:ext cx="1101230" cy="1314105"/>
              <a:chOff x="8557581" y="5023618"/>
              <a:chExt cx="1101230" cy="1314105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8431224" y="5661456"/>
                <a:ext cx="1353945" cy="223401"/>
                <a:chOff x="8431224" y="5661456"/>
                <a:chExt cx="1353945" cy="223401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2760000">
                  <a:off x="8431224" y="5661456"/>
                  <a:ext cx="1353945" cy="223401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8648942" y="5288295"/>
                <a:ext cx="761032" cy="29964"/>
                <a:chOff x="8648942" y="5288295"/>
                <a:chExt cx="761032" cy="29964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2700000">
                  <a:off x="8648942" y="5288295"/>
                  <a:ext cx="761032" cy="2996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8410130" y="1249235"/>
              <a:ext cx="1396134" cy="1148765"/>
              <a:chOff x="8410130" y="1249235"/>
              <a:chExt cx="1396134" cy="1148765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8557333" y="1709975"/>
                <a:ext cx="1377485" cy="227285"/>
                <a:chOff x="8557333" y="1709975"/>
                <a:chExt cx="1377485" cy="227285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2760000">
                  <a:off x="8557333" y="1709975"/>
                  <a:ext cx="1377485" cy="227285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8325300" y="1470145"/>
                <a:ext cx="634265" cy="22786"/>
                <a:chOff x="8325300" y="1470145"/>
                <a:chExt cx="634265" cy="22786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2700000">
                  <a:off x="8325300" y="1470145"/>
                  <a:ext cx="634265" cy="2278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5" name="그룹 1015"/>
            <p:cNvGrpSpPr/>
            <p:nvPr/>
          </p:nvGrpSpPr>
          <p:grpSpPr>
            <a:xfrm>
              <a:off x="4271139" y="1858759"/>
              <a:ext cx="1396134" cy="1148765"/>
              <a:chOff x="4271139" y="1858759"/>
              <a:chExt cx="1396134" cy="1148765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4418342" y="2319499"/>
                <a:ext cx="1377485" cy="227285"/>
                <a:chOff x="4418342" y="2319499"/>
                <a:chExt cx="1377485" cy="227285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2760000">
                  <a:off x="4418342" y="2319499"/>
                  <a:ext cx="1377485" cy="227285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4186309" y="2079669"/>
                <a:ext cx="634265" cy="22786"/>
                <a:chOff x="4186309" y="2079669"/>
                <a:chExt cx="634265" cy="22786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2700000">
                  <a:off x="4186309" y="2079669"/>
                  <a:ext cx="634265" cy="2278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312019" y="2788144"/>
            <a:ext cx="11561905" cy="14971429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160900" y="7290387"/>
            <a:ext cx="6657143" cy="3447619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418257" y="368838"/>
            <a:ext cx="11238095" cy="51619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14286" y="4142857"/>
            <a:ext cx="5933333" cy="5904762"/>
            <a:chOff x="12114286" y="4142857"/>
            <a:chExt cx="5933333" cy="59047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1600000">
              <a:off x="12114286" y="4142857"/>
              <a:ext cx="5933333" cy="5904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8095" y="4142857"/>
            <a:ext cx="5933333" cy="5904762"/>
            <a:chOff x="238095" y="4142857"/>
            <a:chExt cx="5933333" cy="59047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1600000">
              <a:off x="238095" y="4142857"/>
              <a:ext cx="5933333" cy="59047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74603" y="4142857"/>
            <a:ext cx="5936508" cy="5904762"/>
            <a:chOff x="6174603" y="4142857"/>
            <a:chExt cx="5936508" cy="59047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6174603" y="4142857"/>
              <a:ext cx="5936508" cy="590476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4763" y="6947068"/>
            <a:ext cx="3704762" cy="57142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57144" y="6928808"/>
            <a:ext cx="3847619" cy="58095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09525" y="6947068"/>
            <a:ext cx="4019048" cy="57142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43258" y="7755239"/>
            <a:ext cx="4457143" cy="133333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352381" y="4723810"/>
            <a:ext cx="1676190" cy="1676190"/>
            <a:chOff x="2352381" y="4723810"/>
            <a:chExt cx="1676190" cy="167619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23693" y="3995122"/>
              <a:ext cx="3352381" cy="3352381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52381" y="4723810"/>
              <a:ext cx="1676190" cy="16761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304762" y="4723810"/>
            <a:ext cx="1676190" cy="1676190"/>
            <a:chOff x="8304762" y="4723810"/>
            <a:chExt cx="1676190" cy="167619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76074" y="3995122"/>
              <a:ext cx="3352381" cy="3352381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04762" y="4723810"/>
              <a:ext cx="1676190" cy="16761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257143" y="4723810"/>
            <a:ext cx="1676190" cy="1676190"/>
            <a:chOff x="14257143" y="4723810"/>
            <a:chExt cx="1676190" cy="167619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528455" y="3995122"/>
              <a:ext cx="3352381" cy="3352381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257143" y="4723810"/>
              <a:ext cx="1676190" cy="16761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638095" y="5115912"/>
            <a:ext cx="914286" cy="891986"/>
            <a:chOff x="14638095" y="5115912"/>
            <a:chExt cx="914286" cy="89198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638095" y="5115912"/>
              <a:ext cx="914286" cy="8919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906306" y="5123810"/>
            <a:ext cx="568341" cy="876190"/>
            <a:chOff x="2906306" y="5123810"/>
            <a:chExt cx="568341" cy="87619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906306" y="5123810"/>
              <a:ext cx="568341" cy="87619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737168" y="5154246"/>
            <a:ext cx="811378" cy="750516"/>
            <a:chOff x="8737168" y="5154246"/>
            <a:chExt cx="811378" cy="75051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737168" y="5154246"/>
              <a:ext cx="811378" cy="750516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81356" y="7755239"/>
            <a:ext cx="4219048" cy="1333333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786096" y="7755239"/>
            <a:ext cx="4409524" cy="174285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93565" y="1247603"/>
            <a:ext cx="15133333" cy="464761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982554" y="1341305"/>
            <a:ext cx="320607" cy="411076"/>
            <a:chOff x="8982554" y="1341305"/>
            <a:chExt cx="320607" cy="41107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847174" y="1150355"/>
              <a:ext cx="641213" cy="822151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982554" y="1341305"/>
              <a:ext cx="320607" cy="4110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79889" y="5023618"/>
            <a:ext cx="1101230" cy="1314105"/>
            <a:chOff x="10179889" y="5023618"/>
            <a:chExt cx="1101230" cy="13141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053532" y="5661456"/>
              <a:ext cx="1353945" cy="223401"/>
              <a:chOff x="10053532" y="5661456"/>
              <a:chExt cx="1353945" cy="22340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60000">
                <a:off x="10053532" y="566145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428727" y="5288295"/>
              <a:ext cx="761032" cy="29964"/>
              <a:chOff x="10428727" y="5288295"/>
              <a:chExt cx="761032" cy="2996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0428727" y="5288295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0032438" y="1249235"/>
            <a:ext cx="1396134" cy="1148765"/>
            <a:chOff x="10032438" y="1249235"/>
            <a:chExt cx="1396134" cy="114876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903883" y="1709975"/>
              <a:ext cx="1377485" cy="227285"/>
              <a:chOff x="9903883" y="1709975"/>
              <a:chExt cx="1377485" cy="22728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9903883" y="1709975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879136" y="1470145"/>
              <a:ext cx="634265" cy="22786"/>
              <a:chOff x="10879136" y="1470145"/>
              <a:chExt cx="634265" cy="2278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0879136" y="1470145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-1619740" y="6028286"/>
            <a:ext cx="14705454" cy="5249847"/>
            <a:chOff x="-1619740" y="6028286"/>
            <a:chExt cx="14705454" cy="524984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734578" y="3412413"/>
              <a:ext cx="29410908" cy="10499694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619740" y="6028286"/>
              <a:ext cx="14705454" cy="524984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142857" y="3102763"/>
            <a:ext cx="17809524" cy="8406095"/>
            <a:chOff x="4142857" y="3102763"/>
            <a:chExt cx="17809524" cy="840609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4752115" y="-1165030"/>
              <a:ext cx="35619048" cy="16812190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42857" y="3102763"/>
              <a:ext cx="17809524" cy="840609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171429" y="1858759"/>
            <a:ext cx="1396134" cy="1148765"/>
            <a:chOff x="14171429" y="1858759"/>
            <a:chExt cx="1396134" cy="114876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4042874" y="2319499"/>
              <a:ext cx="1377485" cy="227285"/>
              <a:chOff x="14042874" y="2319499"/>
              <a:chExt cx="1377485" cy="22728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2760000">
                <a:off x="14042874" y="2319499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5018127" y="2079669"/>
              <a:ext cx="634265" cy="22786"/>
              <a:chOff x="15018127" y="2079669"/>
              <a:chExt cx="634265" cy="2278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2700000">
                <a:off x="15018127" y="2079669"/>
                <a:ext cx="634265" cy="22786"/>
              </a:xfrm>
              <a:prstGeom prst="rect">
                <a:avLst/>
              </a:prstGeom>
            </p:spPr>
          </p:pic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417400" y="2788144"/>
            <a:ext cx="11447619" cy="1497142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696937" y="7290387"/>
            <a:ext cx="6657143" cy="3447619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00895" y="368838"/>
            <a:ext cx="8780952" cy="51619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57143" y="2148695"/>
            <a:ext cx="12571429" cy="1741271"/>
            <a:chOff x="2857143" y="2148695"/>
            <a:chExt cx="12571429" cy="17412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5033" y="1386586"/>
              <a:ext cx="11104762" cy="405714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92373" y="2780275"/>
              <a:ext cx="8723810" cy="253333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91334" y="5071201"/>
            <a:ext cx="7352381" cy="37142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982554" y="1341305"/>
            <a:ext cx="320607" cy="411076"/>
            <a:chOff x="8982554" y="1341305"/>
            <a:chExt cx="320607" cy="41107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47174" y="1150355"/>
              <a:ext cx="641213" cy="822151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82554" y="1341305"/>
              <a:ext cx="320607" cy="4110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09989" y="1341305"/>
            <a:ext cx="1101230" cy="1314105"/>
            <a:chOff x="2709989" y="1341305"/>
            <a:chExt cx="1101230" cy="13141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583631" y="1979143"/>
              <a:ext cx="1353945" cy="223401"/>
              <a:chOff x="2583631" y="1979143"/>
              <a:chExt cx="1353945" cy="22340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60000">
                <a:off x="2583631" y="1979143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958827" y="1605983"/>
              <a:ext cx="761032" cy="29964"/>
              <a:chOff x="2958827" y="1605983"/>
              <a:chExt cx="761032" cy="2996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2958827" y="1605983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5327676" y="5447619"/>
            <a:ext cx="1396134" cy="1148765"/>
            <a:chOff x="15327676" y="5447619"/>
            <a:chExt cx="1396134" cy="114876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5199121" y="5908359"/>
              <a:ext cx="1377485" cy="227285"/>
              <a:chOff x="15199121" y="5908359"/>
              <a:chExt cx="1377485" cy="22728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15199121" y="5908359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174374" y="5668529"/>
              <a:ext cx="634265" cy="22786"/>
              <a:chOff x="16174374" y="5668529"/>
              <a:chExt cx="634265" cy="2278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6174374" y="5668529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5841961" y="3274191"/>
            <a:ext cx="1233452" cy="1037356"/>
            <a:chOff x="15841961" y="3274191"/>
            <a:chExt cx="1233452" cy="10373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6579263" y="3745971"/>
              <a:ext cx="572753" cy="20576"/>
              <a:chOff x="16579263" y="3745971"/>
              <a:chExt cx="572753" cy="205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6579263" y="3745971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5725875" y="3690248"/>
              <a:ext cx="1243894" cy="205243"/>
              <a:chOff x="15725875" y="3690248"/>
              <a:chExt cx="1243894" cy="2052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60000">
                <a:off x="15725875" y="3690248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-38095" y="6338888"/>
            <a:ext cx="20038095" cy="4911624"/>
            <a:chOff x="-38095" y="6338888"/>
            <a:chExt cx="20038095" cy="4911624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-38095" y="7000512"/>
              <a:ext cx="11904762" cy="4250000"/>
              <a:chOff x="-38095" y="7000512"/>
              <a:chExt cx="11904762" cy="4250000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38095" y="7000512"/>
                <a:ext cx="11904762" cy="425000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0400000" y="6338888"/>
              <a:ext cx="9600000" cy="4531200"/>
              <a:chOff x="10400000" y="6338888"/>
              <a:chExt cx="9600000" cy="4531200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400000" y="6338888"/>
                <a:ext cx="9600000" cy="4531200"/>
              </a:xfrm>
              <a:prstGeom prst="rect">
                <a:avLst/>
              </a:prstGeom>
            </p:spPr>
          </p:pic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964530" y="2638595"/>
            <a:ext cx="13209524" cy="740952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987348" y="2668851"/>
            <a:ext cx="6638095" cy="168571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09989" y="1341305"/>
            <a:ext cx="1101230" cy="1314105"/>
            <a:chOff x="2709989" y="1341305"/>
            <a:chExt cx="1101230" cy="13141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583631" y="1979143"/>
              <a:ext cx="1353945" cy="223401"/>
              <a:chOff x="2583631" y="1979143"/>
              <a:chExt cx="1353945" cy="22340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60000">
                <a:off x="2583631" y="1979143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958827" y="1605983"/>
              <a:ext cx="761032" cy="29964"/>
              <a:chOff x="2958827" y="1605983"/>
              <a:chExt cx="761032" cy="2996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2958827" y="1605983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5619048" y="5447619"/>
            <a:ext cx="1104762" cy="909019"/>
            <a:chOff x="15619048" y="5447619"/>
            <a:chExt cx="1104762" cy="90901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5517323" y="5812203"/>
              <a:ext cx="1090005" cy="179851"/>
              <a:chOff x="15517323" y="5812203"/>
              <a:chExt cx="1090005" cy="17985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15517323" y="5812203"/>
                <a:ext cx="1090005" cy="17985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289041" y="5622425"/>
              <a:ext cx="501895" cy="18031"/>
              <a:chOff x="16289041" y="5622425"/>
              <a:chExt cx="501895" cy="1803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6289041" y="5622425"/>
                <a:ext cx="501895" cy="1803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4823691" y="2617315"/>
            <a:ext cx="1233452" cy="1037356"/>
            <a:chOff x="14823691" y="2617315"/>
            <a:chExt cx="1233452" cy="10373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5560993" y="3089095"/>
              <a:ext cx="572753" cy="20576"/>
              <a:chOff x="15560993" y="3089095"/>
              <a:chExt cx="572753" cy="205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5560993" y="3089095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4707605" y="3033372"/>
              <a:ext cx="1243894" cy="205243"/>
              <a:chOff x="14707605" y="3033372"/>
              <a:chExt cx="1243894" cy="2052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60000">
                <a:off x="14707605" y="3033372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2278512" y="6749085"/>
            <a:ext cx="1233452" cy="1037356"/>
            <a:chOff x="2278512" y="6749085"/>
            <a:chExt cx="1233452" cy="103735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3015814" y="7220865"/>
              <a:ext cx="572753" cy="20576"/>
              <a:chOff x="3015814" y="7220865"/>
              <a:chExt cx="572753" cy="2057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700000">
                <a:off x="3015814" y="7220865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162426" y="7165142"/>
              <a:ext cx="1243894" cy="205243"/>
              <a:chOff x="2162426" y="7165142"/>
              <a:chExt cx="1243894" cy="20524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2760000">
                <a:off x="2162426" y="7165142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3866505" y="7786441"/>
            <a:ext cx="1396134" cy="1148765"/>
            <a:chOff x="13866505" y="7786441"/>
            <a:chExt cx="1396134" cy="1148765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3737951" y="8247181"/>
              <a:ext cx="1377485" cy="227285"/>
              <a:chOff x="13737951" y="8247181"/>
              <a:chExt cx="1377485" cy="22728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2760000">
                <a:off x="13737951" y="8247181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4713204" y="8007351"/>
              <a:ext cx="634265" cy="22786"/>
              <a:chOff x="14713204" y="8007351"/>
              <a:chExt cx="634265" cy="2278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2700000">
                <a:off x="14713204" y="8007351"/>
                <a:ext cx="634265" cy="22786"/>
              </a:xfrm>
              <a:prstGeom prst="rect">
                <a:avLst/>
              </a:prstGeom>
            </p:spPr>
          </p:pic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95034" y="1386589"/>
            <a:ext cx="10571429" cy="405714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092373" y="2780275"/>
            <a:ext cx="8342857" cy="2533333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8982554" y="1341305"/>
            <a:ext cx="320607" cy="411076"/>
            <a:chOff x="8982554" y="1341305"/>
            <a:chExt cx="320607" cy="41107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47174" y="1150355"/>
              <a:ext cx="641213" cy="822151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982554" y="1341305"/>
              <a:ext cx="320607" cy="411076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418465" y="4594338"/>
            <a:ext cx="7352381" cy="52285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33097" y="-3201456"/>
            <a:ext cx="153096" cy="16688626"/>
            <a:chOff x="8933097" y="-3201456"/>
            <a:chExt cx="153096" cy="1668862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8933097" y="-3201456"/>
              <a:ext cx="153096" cy="166886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91551" y="4474371"/>
            <a:ext cx="1336973" cy="1836821"/>
            <a:chOff x="2491551" y="4474371"/>
            <a:chExt cx="1336973" cy="183682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491551" y="4474371"/>
              <a:ext cx="1336973" cy="1336973"/>
              <a:chOff x="2491551" y="4474371"/>
              <a:chExt cx="1336973" cy="133697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491551" y="4474371"/>
                <a:ext cx="1336973" cy="133697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895828" y="6001101"/>
              <a:ext cx="528420" cy="91761"/>
              <a:chOff x="2895828" y="6001101"/>
              <a:chExt cx="528420" cy="9176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2895828" y="6001101"/>
                <a:ext cx="528420" cy="91761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84085" y="4053418"/>
            <a:ext cx="3190476" cy="30380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491425" y="3959181"/>
            <a:ext cx="1336973" cy="1852162"/>
            <a:chOff x="5491425" y="3959181"/>
            <a:chExt cx="1336973" cy="185216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491425" y="4474371"/>
              <a:ext cx="1336973" cy="1336973"/>
              <a:chOff x="5491425" y="4474371"/>
              <a:chExt cx="1336973" cy="133697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491425" y="4474371"/>
                <a:ext cx="1336973" cy="133697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895702" y="4177510"/>
              <a:ext cx="528420" cy="91761"/>
              <a:chOff x="5895702" y="4177510"/>
              <a:chExt cx="528420" cy="9176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5895702" y="4177510"/>
                <a:ext cx="528420" cy="91761"/>
              </a:xfrm>
              <a:prstGeom prst="rect">
                <a:avLst/>
              </a:prstGeom>
            </p:spPr>
          </p:pic>
        </p:grpSp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83959" y="4053418"/>
            <a:ext cx="3257143" cy="303809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491299" y="4474371"/>
            <a:ext cx="1336973" cy="1836821"/>
            <a:chOff x="8491299" y="4474371"/>
            <a:chExt cx="1336973" cy="183682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8491299" y="4474371"/>
              <a:ext cx="1336973" cy="1336973"/>
              <a:chOff x="8491299" y="4474371"/>
              <a:chExt cx="1336973" cy="1336973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491299" y="4474371"/>
                <a:ext cx="1336973" cy="133697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8895576" y="6001101"/>
              <a:ext cx="528420" cy="91761"/>
              <a:chOff x="8895576" y="6001101"/>
              <a:chExt cx="528420" cy="91761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5400000">
                <a:off x="8895576" y="6001101"/>
                <a:ext cx="528420" cy="91761"/>
              </a:xfrm>
              <a:prstGeom prst="rect">
                <a:avLst/>
              </a:prstGeom>
            </p:spPr>
          </p:pic>
        </p:grpSp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083833" y="4053418"/>
            <a:ext cx="3238095" cy="303809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491173" y="3959181"/>
            <a:ext cx="1336973" cy="1836821"/>
            <a:chOff x="11491173" y="3959181"/>
            <a:chExt cx="1336973" cy="183682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1491173" y="4459030"/>
              <a:ext cx="1336973" cy="1336973"/>
              <a:chOff x="11491173" y="4459030"/>
              <a:chExt cx="1336973" cy="1336973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800000">
                <a:off x="11491173" y="4459030"/>
                <a:ext cx="1336973" cy="1336973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1895450" y="4177510"/>
              <a:ext cx="528420" cy="91761"/>
              <a:chOff x="11895450" y="4177510"/>
              <a:chExt cx="528420" cy="91761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6200000">
                <a:off x="11895450" y="4177510"/>
                <a:ext cx="528420" cy="91761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083707" y="4053418"/>
            <a:ext cx="3228571" cy="3038095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4491047" y="4474371"/>
            <a:ext cx="1336973" cy="1836821"/>
            <a:chOff x="14491047" y="4474371"/>
            <a:chExt cx="1336973" cy="1836821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4491047" y="4474371"/>
              <a:ext cx="1336973" cy="1336973"/>
              <a:chOff x="14491047" y="4474371"/>
              <a:chExt cx="1336973" cy="1336973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4491047" y="4474371"/>
                <a:ext cx="1336973" cy="1336973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4895324" y="6001101"/>
              <a:ext cx="528420" cy="91761"/>
              <a:chOff x="14895324" y="6001101"/>
              <a:chExt cx="528420" cy="91761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5400000">
                <a:off x="14895324" y="6001101"/>
                <a:ext cx="528420" cy="91761"/>
              </a:xfrm>
              <a:prstGeom prst="rect">
                <a:avLst/>
              </a:prstGeom>
            </p:spPr>
          </p:pic>
        </p:grpSp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083581" y="4053418"/>
            <a:ext cx="3276190" cy="3038095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415706" y="6793944"/>
            <a:ext cx="3276190" cy="1266667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654268" y="6303239"/>
            <a:ext cx="3095238" cy="447619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578096" y="6793944"/>
            <a:ext cx="3123810" cy="409524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654011" y="6303239"/>
            <a:ext cx="2923810" cy="447619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653715" y="6303239"/>
            <a:ext cx="3238095" cy="447619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654134" y="1322287"/>
            <a:ext cx="2771429" cy="447619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653906" y="1322287"/>
            <a:ext cx="2847619" cy="447619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657525" y="6825255"/>
            <a:ext cx="2961905" cy="876190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4496896" y="1935610"/>
            <a:ext cx="2847619" cy="876190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0550668" y="1935610"/>
            <a:ext cx="2828571" cy="126666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79889" y="5023618"/>
            <a:ext cx="1101230" cy="1314105"/>
            <a:chOff x="10179889" y="5023618"/>
            <a:chExt cx="1101230" cy="13141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053532" y="5661456"/>
              <a:ext cx="1353945" cy="223401"/>
              <a:chOff x="10053532" y="5661456"/>
              <a:chExt cx="1353945" cy="22340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60000">
                <a:off x="10053532" y="566145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428727" y="5288295"/>
              <a:ext cx="761032" cy="29964"/>
              <a:chOff x="10428727" y="5288295"/>
              <a:chExt cx="761032" cy="2996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0428727" y="5288295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0032438" y="1249235"/>
            <a:ext cx="1396134" cy="1148765"/>
            <a:chOff x="10032438" y="1249235"/>
            <a:chExt cx="1396134" cy="114876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903883" y="1709975"/>
              <a:ext cx="1377485" cy="227285"/>
              <a:chOff x="9903883" y="1709975"/>
              <a:chExt cx="1377485" cy="22728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9903883" y="1709975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879136" y="1470145"/>
              <a:ext cx="634265" cy="22786"/>
              <a:chOff x="10879136" y="1470145"/>
              <a:chExt cx="634265" cy="2278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0879136" y="1470145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-1619740" y="6028286"/>
            <a:ext cx="14705454" cy="5249847"/>
            <a:chOff x="-1619740" y="6028286"/>
            <a:chExt cx="14705454" cy="524984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734578" y="3412413"/>
              <a:ext cx="29410908" cy="10499694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619740" y="6028286"/>
              <a:ext cx="14705454" cy="524984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142857" y="3102763"/>
            <a:ext cx="17809524" cy="8406095"/>
            <a:chOff x="4142857" y="3102763"/>
            <a:chExt cx="17809524" cy="840609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4752115" y="-1165030"/>
              <a:ext cx="35619048" cy="16812190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42857" y="3102763"/>
              <a:ext cx="17809524" cy="840609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171429" y="1858759"/>
            <a:ext cx="1396134" cy="1148765"/>
            <a:chOff x="14171429" y="1858759"/>
            <a:chExt cx="1396134" cy="114876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4042874" y="2319499"/>
              <a:ext cx="1377485" cy="227285"/>
              <a:chOff x="14042874" y="2319499"/>
              <a:chExt cx="1377485" cy="22728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2760000">
                <a:off x="14042874" y="2319499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5018127" y="2079669"/>
              <a:ext cx="634265" cy="22786"/>
              <a:chOff x="15018127" y="2079669"/>
              <a:chExt cx="634265" cy="2278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2700000">
                <a:off x="15018127" y="2079669"/>
                <a:ext cx="634265" cy="22786"/>
              </a:xfrm>
              <a:prstGeom prst="rect">
                <a:avLst/>
              </a:prstGeom>
            </p:spPr>
          </p:pic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417404" y="2967150"/>
            <a:ext cx="11657143" cy="14790476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696937" y="7290387"/>
            <a:ext cx="6657143" cy="3447619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95582" y="368838"/>
            <a:ext cx="10066667" cy="51619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1101" y="239973"/>
            <a:ext cx="17833036" cy="9805769"/>
            <a:chOff x="331101" y="239973"/>
            <a:chExt cx="17833036" cy="980576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111268" y="684503"/>
              <a:ext cx="9801447" cy="8916708"/>
              <a:chOff x="-111268" y="684503"/>
              <a:chExt cx="9801447" cy="891670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5400000">
                <a:off x="-111268" y="684503"/>
                <a:ext cx="9801447" cy="891670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8803089" y="684693"/>
              <a:ext cx="9805769" cy="8916328"/>
              <a:chOff x="8803089" y="684693"/>
              <a:chExt cx="9805769" cy="891632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8803089" y="684693"/>
                <a:ext cx="9805769" cy="8916328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47546" y="576917"/>
            <a:ext cx="7447619" cy="462857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06096" y="2899220"/>
            <a:ext cx="3257143" cy="4095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731746" y="3972939"/>
            <a:ext cx="3723810" cy="3708794"/>
            <a:chOff x="11731746" y="3972939"/>
            <a:chExt cx="3723810" cy="370879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35292" y="2164960"/>
              <a:ext cx="7447619" cy="7417588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31746" y="3972939"/>
              <a:ext cx="3723810" cy="37087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36000" y="4917019"/>
            <a:ext cx="2124873" cy="2103270"/>
            <a:chOff x="12636000" y="4917019"/>
            <a:chExt cx="2124873" cy="210327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20315" y="4701334"/>
              <a:ext cx="2533333" cy="2580952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71390" y="5187322"/>
              <a:ext cx="1866667" cy="222857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3336" y="576917"/>
            <a:ext cx="7447619" cy="462857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73506" y="2899220"/>
            <a:ext cx="3257143" cy="40952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708582" y="8595258"/>
            <a:ext cx="2847619" cy="49523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684921" y="4109854"/>
            <a:ext cx="3723810" cy="3708794"/>
            <a:chOff x="2684921" y="4109854"/>
            <a:chExt cx="3723810" cy="370879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9298" y="2280617"/>
              <a:ext cx="7447619" cy="7417588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84921" y="4109854"/>
              <a:ext cx="3723810" cy="37087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550333" y="5050352"/>
            <a:ext cx="2124917" cy="2103270"/>
            <a:chOff x="3550333" y="5050352"/>
            <a:chExt cx="2124917" cy="210327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34648" y="4834667"/>
              <a:ext cx="2571429" cy="2580952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85767" y="5320655"/>
              <a:ext cx="1866667" cy="222857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822763" y="8595258"/>
            <a:ext cx="2847619" cy="4952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567" y="8820281"/>
            <a:ext cx="320607" cy="411076"/>
            <a:chOff x="1084567" y="8820281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9187" y="8629330"/>
              <a:ext cx="641213" cy="82215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567" y="8820281"/>
              <a:ext cx="320607" cy="4110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20763" y="1634449"/>
            <a:ext cx="7952381" cy="313333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086" y="-64871"/>
            <a:ext cx="9038095" cy="574285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20763" y="6309906"/>
            <a:ext cx="7704762" cy="18380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12700" y="5484770"/>
            <a:ext cx="3323810" cy="58095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13334" y="809318"/>
            <a:ext cx="4371429" cy="58095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7246927" y="6028286"/>
            <a:ext cx="14705454" cy="5249847"/>
            <a:chOff x="7246927" y="6028286"/>
            <a:chExt cx="14705454" cy="52498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089" y="3412413"/>
              <a:ext cx="29410908" cy="10499694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46927" y="6028286"/>
              <a:ext cx="14705454" cy="52498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619740" y="3102763"/>
            <a:ext cx="17809524" cy="8406095"/>
            <a:chOff x="-1619740" y="3102763"/>
            <a:chExt cx="17809524" cy="84060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0514712" y="-1165030"/>
              <a:ext cx="35619048" cy="1681219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619740" y="3102763"/>
              <a:ext cx="17809524" cy="84060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271139" y="1249235"/>
            <a:ext cx="5535125" cy="5088488"/>
            <a:chOff x="4271139" y="1249235"/>
            <a:chExt cx="5535125" cy="508848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557581" y="5023618"/>
              <a:ext cx="1101230" cy="1314105"/>
              <a:chOff x="8557581" y="5023618"/>
              <a:chExt cx="1101230" cy="1314105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8431224" y="5661456"/>
                <a:ext cx="1353945" cy="223401"/>
                <a:chOff x="8431224" y="5661456"/>
                <a:chExt cx="1353945" cy="223401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2760000">
                  <a:off x="8431224" y="5661456"/>
                  <a:ext cx="1353945" cy="223401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8648942" y="5288295"/>
                <a:ext cx="761032" cy="29964"/>
                <a:chOff x="8648942" y="5288295"/>
                <a:chExt cx="761032" cy="29964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2700000">
                  <a:off x="8648942" y="5288295"/>
                  <a:ext cx="761032" cy="2996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8410130" y="1249235"/>
              <a:ext cx="1396134" cy="1148765"/>
              <a:chOff x="8410130" y="1249235"/>
              <a:chExt cx="1396134" cy="1148765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8557333" y="1709975"/>
                <a:ext cx="1377485" cy="227285"/>
                <a:chOff x="8557333" y="1709975"/>
                <a:chExt cx="1377485" cy="227285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2760000">
                  <a:off x="8557333" y="1709975"/>
                  <a:ext cx="1377485" cy="227285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8325300" y="1470145"/>
                <a:ext cx="634265" cy="22786"/>
                <a:chOff x="8325300" y="1470145"/>
                <a:chExt cx="634265" cy="22786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2700000">
                  <a:off x="8325300" y="1470145"/>
                  <a:ext cx="634265" cy="2278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5" name="그룹 1015"/>
            <p:cNvGrpSpPr/>
            <p:nvPr/>
          </p:nvGrpSpPr>
          <p:grpSpPr>
            <a:xfrm>
              <a:off x="4271139" y="1858759"/>
              <a:ext cx="1396134" cy="1148765"/>
              <a:chOff x="4271139" y="1858759"/>
              <a:chExt cx="1396134" cy="1148765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4418342" y="2319499"/>
                <a:ext cx="1377485" cy="227285"/>
                <a:chOff x="4418342" y="2319499"/>
                <a:chExt cx="1377485" cy="227285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2760000">
                  <a:off x="4418342" y="2319499"/>
                  <a:ext cx="1377485" cy="227285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4186309" y="2079669"/>
                <a:ext cx="634265" cy="22786"/>
                <a:chOff x="4186309" y="2079669"/>
                <a:chExt cx="634265" cy="22786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2700000">
                  <a:off x="4186309" y="2079669"/>
                  <a:ext cx="634265" cy="2278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312024" y="2967150"/>
            <a:ext cx="11600000" cy="14790476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160900" y="7290387"/>
            <a:ext cx="6657143" cy="3447619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418257" y="368838"/>
            <a:ext cx="11219048" cy="51619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8095" y="237667"/>
            <a:ext cx="7747159" cy="9810379"/>
            <a:chOff x="238095" y="237667"/>
            <a:chExt cx="7747159" cy="98103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8095" y="237667"/>
              <a:ext cx="7747159" cy="981037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93509" y="8843773"/>
            <a:ext cx="4447619" cy="3333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35430" y="6445858"/>
            <a:ext cx="580952" cy="44761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19249" y="1991372"/>
            <a:ext cx="800000" cy="44761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24246" y="2843493"/>
            <a:ext cx="1771429" cy="125714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65915" y="1066863"/>
            <a:ext cx="1085714" cy="109523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82064" y="5542398"/>
            <a:ext cx="1190476" cy="109523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39985" y="7319027"/>
            <a:ext cx="1780952" cy="16000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095890" y="5551337"/>
            <a:ext cx="3435289" cy="3435289"/>
            <a:chOff x="9095890" y="5551337"/>
            <a:chExt cx="3435289" cy="34352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95890" y="5551337"/>
              <a:ext cx="3435289" cy="34352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708676" y="1276190"/>
            <a:ext cx="3257798" cy="3257798"/>
            <a:chOff x="13708676" y="1276190"/>
            <a:chExt cx="3257798" cy="325779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708676" y="1276190"/>
              <a:ext cx="3257798" cy="325779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55589" y="423255"/>
            <a:ext cx="7904762" cy="47904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21913" y="3161012"/>
            <a:ext cx="5161905" cy="100952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00460" y="237667"/>
            <a:ext cx="7747159" cy="9810379"/>
            <a:chOff x="10300460" y="237667"/>
            <a:chExt cx="7747159" cy="98103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00460" y="237667"/>
              <a:ext cx="7747159" cy="981037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01309" y="9166272"/>
            <a:ext cx="4447619" cy="3333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3440" y="6670926"/>
            <a:ext cx="1457143" cy="65714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16677" y="1732753"/>
            <a:ext cx="1466667" cy="65714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38922" y="2530065"/>
            <a:ext cx="1085714" cy="16285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63140" y="677538"/>
            <a:ext cx="1085714" cy="109523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6884" y="5574194"/>
            <a:ext cx="1190476" cy="109523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57147" y="7381481"/>
            <a:ext cx="2971429" cy="5142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707568" y="5665620"/>
            <a:ext cx="3435289" cy="3435289"/>
            <a:chOff x="5707568" y="5665620"/>
            <a:chExt cx="3435289" cy="34352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07568" y="5665620"/>
              <a:ext cx="3435289" cy="34352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7443" y="768964"/>
            <a:ext cx="3257798" cy="3257798"/>
            <a:chOff x="957443" y="768964"/>
            <a:chExt cx="3257798" cy="325779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7443" y="768964"/>
              <a:ext cx="3257798" cy="325779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729057" y="23236"/>
            <a:ext cx="7904762" cy="47904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504469" y="2794054"/>
            <a:ext cx="5161905" cy="10095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2020-12-24T16:01:08Z</dcterms:created>
  <dcterms:modified xsi:type="dcterms:W3CDTF">2020-12-24T16:01:08Z</dcterms:modified>
</cp:coreProperties>
</file>